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B0AB29-08E2-E342-FA2E-1DEC88640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8D3040-90FD-E10B-B29B-9B2FDACD1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CDC316-ADDA-04D1-4930-CFB690689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D04389-2489-1481-D269-8F5737829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BA69FB-0EBF-A7AB-1670-47A5D631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991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42E57-D19E-B2D8-DDC3-995570A0C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7A49F3-4A04-B96A-1CF4-69019D95F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B2F25A-1ECC-F6AA-A896-636DA8AF6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C0D4FD-77A7-5A26-E73F-C8C2AD27A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610C6C-D429-7C45-BDE5-63F225735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293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CF64FD-589A-8FEF-E2C2-E3E560155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A0C107-7778-0D3E-B4A2-63B21490F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1C4652-7700-8F1E-5D14-AED214B8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108886-7DFE-C889-7A8B-57F8C95FA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B3F018-CCE6-E09C-A8CA-6A107BA73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66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C313A-0A87-65D4-1E4D-5F3D8E649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885BB5-B39F-F726-9089-2D0DD8ABC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DC03EE-AE49-B2E8-D5AD-76CA0A8F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5BDD51-4CBB-054D-12AA-2EA3E236F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01346F-B8D6-2347-1E6B-1A5E6B661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258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6E1AB-2373-27DD-732B-07A38BBB6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BE1DBF-4667-92FF-0634-03397F1CE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18E6CB-3E0E-08A0-23A3-B838D9CA8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F0337-4934-F98D-0124-B877B8CB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FE4490-A11C-B25B-6795-A8A291E49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813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DE99B9-E693-9257-1F1C-179D35728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8B750C-50E1-4BC2-D52C-33EA46D17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32F4AD-DA96-BBDA-B19D-CDD6CD8AE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F2B18D-912B-75E1-5811-FC654C3A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AB5994-4D5D-D710-0068-133EC4A11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1FFD2A-05B3-950F-4428-2E13D48E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13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E2C68-AE7F-BC1A-017A-B6D2BF01B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B88420-417E-93A8-91EE-6A6E11102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67E9D1-704A-736E-329A-17AA7957C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9E2A4D-1BA1-98D4-88B5-6F640DA74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FFF52DB-62C0-4A20-535B-019014B252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05C3BE1-D9C7-18BE-C4B9-DA21DD572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C975FC-0AAE-1A08-8BC7-6DF58796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BE77440-29E1-804E-B1B4-F01FD2511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02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3FDC0B-E1D7-41A7-C4CF-DDB9B448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DE73EA-4AE8-A294-ED50-AFF401379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11F778-3BF9-B016-93B6-C72D2C6F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ED5B47-4E54-728C-13F7-122391F2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342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11A69A4-F1E3-76E6-6F12-FF3824789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ECA7F02-8C6E-A5C1-F3A7-D0C27149B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77BD67-E6FD-1CE9-8D37-FE4EC864E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2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9BA86-017D-E29D-A47F-CE452E03E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B9FDFC-6EEF-5761-1257-B4FCEB89E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B3EA8D-0347-90C8-DEE6-40881BAAF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65CF93-DB58-2BC3-2B6D-EA5B581F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6E05C9-0E85-6520-D824-B902151F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FA8132-BAD0-C77F-A8DA-988AFD4F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96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62672-8F83-8D18-36AE-7E14C4C5F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97BFA5-335C-E962-8840-DAE4117CC2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78A6CA-14A7-2AA4-80CD-AA959BCB2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E25E89-F457-1013-342D-6CB0D379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99B2F2-C998-0BDB-810A-7978BE7E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3EC58F-F2D3-C098-E233-8B2451B73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783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FA9E8FB-2E78-1456-778D-FD20BF478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FBB73B-C56B-DDB3-D9F2-05E7E0682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A33640-BC13-4016-C12E-C39D526E6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1728F-E0DD-4501-B117-BBD3725773C0}" type="datetimeFigureOut">
              <a:rPr lang="es-MX" smtClean="0"/>
              <a:t>19/09/2022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6B63CE-E356-3BB9-F9F6-D9D3A8E7E8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63931A-7A8B-EBC2-7E78-0F3405A59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1FBB-B2E1-41FC-BB4D-1FDC37FCD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3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AECAB37-3ABB-AAE8-337F-064B129BB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435" y="173910"/>
            <a:ext cx="6820852" cy="248637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85285FD-7568-A9D0-A7A6-A6A470242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7436" y="2316161"/>
            <a:ext cx="6934022" cy="76871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E2D9EB3-0008-D277-3D6D-9DF1F3C2A4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5738" y="3673593"/>
            <a:ext cx="6862549" cy="1628738"/>
          </a:xfrm>
          <a:prstGeom prst="rect">
            <a:avLst/>
          </a:prstGeom>
        </p:spPr>
      </p:pic>
      <p:sp>
        <p:nvSpPr>
          <p:cNvPr id="16" name="Cerrar corchete 15">
            <a:extLst>
              <a:ext uri="{FF2B5EF4-FFF2-40B4-BE49-F238E27FC236}">
                <a16:creationId xmlns:a16="http://schemas.microsoft.com/office/drawing/2014/main" id="{3E396847-A2EA-9ECC-7A63-CF2CB3E981CE}"/>
              </a:ext>
            </a:extLst>
          </p:cNvPr>
          <p:cNvSpPr/>
          <p:nvPr/>
        </p:nvSpPr>
        <p:spPr>
          <a:xfrm>
            <a:off x="8918287" y="2743246"/>
            <a:ext cx="45719" cy="3940843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D195854-8BDC-FF6E-5115-2F6CFD4095A9}"/>
              </a:ext>
            </a:extLst>
          </p:cNvPr>
          <p:cNvSpPr txBox="1"/>
          <p:nvPr/>
        </p:nvSpPr>
        <p:spPr>
          <a:xfrm>
            <a:off x="9328059" y="4106780"/>
            <a:ext cx="25158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Incluir campos para registrar la información de teléfonos, celular, email y de dirección. 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1720692F-FCB1-62CD-FF4B-96FFB07C31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7435" y="5371893"/>
            <a:ext cx="6620799" cy="1486107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5578B86A-7CA4-D0A3-C1AB-A363D5F155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7435" y="3108882"/>
            <a:ext cx="2734057" cy="514422"/>
          </a:xfrm>
          <a:prstGeom prst="rect">
            <a:avLst/>
          </a:prstGeom>
        </p:spPr>
      </p:pic>
      <p:sp>
        <p:nvSpPr>
          <p:cNvPr id="22" name="Rectángulo 21">
            <a:extLst>
              <a:ext uri="{FF2B5EF4-FFF2-40B4-BE49-F238E27FC236}">
                <a16:creationId xmlns:a16="http://schemas.microsoft.com/office/drawing/2014/main" id="{CE915A20-1B3A-6AA1-C0E8-68B9A6245C83}"/>
              </a:ext>
            </a:extLst>
          </p:cNvPr>
          <p:cNvSpPr/>
          <p:nvPr/>
        </p:nvSpPr>
        <p:spPr>
          <a:xfrm>
            <a:off x="2604655" y="3692866"/>
            <a:ext cx="669058" cy="264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080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0F794BF-E253-F1D9-E94A-90BDBA3F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31" y="0"/>
            <a:ext cx="7771837" cy="3421357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8D2783D-D25D-16CD-7BB7-3AC2EEF54DA0}"/>
              </a:ext>
            </a:extLst>
          </p:cNvPr>
          <p:cNvSpPr txBox="1"/>
          <p:nvPr/>
        </p:nvSpPr>
        <p:spPr>
          <a:xfrm>
            <a:off x="8764172" y="732794"/>
            <a:ext cx="3294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Cuando el solicitante es el paciente, se deben autocompletar los datos de teléfono, celular, email y de dirección. Y en parentesco debe quedar PACIENTE.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560F634-82FA-D7AE-C23F-55B45B71E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65" y="3673593"/>
            <a:ext cx="7560170" cy="162873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42ACD01-780B-55A7-6FA0-9F1D715D81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262" y="5371893"/>
            <a:ext cx="7651421" cy="1486107"/>
          </a:xfrm>
          <a:prstGeom prst="rect">
            <a:avLst/>
          </a:prstGeom>
        </p:spPr>
      </p:pic>
      <p:sp>
        <p:nvSpPr>
          <p:cNvPr id="7" name="Cerrar corchete 6">
            <a:extLst>
              <a:ext uri="{FF2B5EF4-FFF2-40B4-BE49-F238E27FC236}">
                <a16:creationId xmlns:a16="http://schemas.microsoft.com/office/drawing/2014/main" id="{DBB3B376-128B-6C7D-49D2-45E68D7DE819}"/>
              </a:ext>
            </a:extLst>
          </p:cNvPr>
          <p:cNvSpPr/>
          <p:nvPr/>
        </p:nvSpPr>
        <p:spPr>
          <a:xfrm>
            <a:off x="8390683" y="3673593"/>
            <a:ext cx="373489" cy="3019359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35587E0-8994-1FB8-8C58-CC33A1F3C771}"/>
              </a:ext>
            </a:extLst>
          </p:cNvPr>
          <p:cNvSpPr/>
          <p:nvPr/>
        </p:nvSpPr>
        <p:spPr>
          <a:xfrm>
            <a:off x="1316180" y="3687449"/>
            <a:ext cx="678873" cy="219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AD11CE6-6FCA-9F42-5466-33498C44D6E9}"/>
              </a:ext>
            </a:extLst>
          </p:cNvPr>
          <p:cNvSpPr txBox="1"/>
          <p:nvPr/>
        </p:nvSpPr>
        <p:spPr>
          <a:xfrm>
            <a:off x="644647" y="3318117"/>
            <a:ext cx="7666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¿La dirección es diferente a la del paciente?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6CD4DBD-1AF7-3A9F-F0D5-AC7899D8D6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6862" y="3421357"/>
            <a:ext cx="389323" cy="291992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CA6B769D-94A0-4C7A-F4B9-55F0859850EB}"/>
              </a:ext>
            </a:extLst>
          </p:cNvPr>
          <p:cNvSpPr txBox="1"/>
          <p:nvPr/>
        </p:nvSpPr>
        <p:spPr>
          <a:xfrm>
            <a:off x="9007928" y="3687449"/>
            <a:ext cx="28073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debe incluir la funcionalidad seleccionar si la información de dirección del solicitante es la misma del paciente o es otra. Si es la misma del paciente se debe autocompletar y se es diferente se debe permitir registrar información.</a:t>
            </a:r>
          </a:p>
        </p:txBody>
      </p:sp>
    </p:spTree>
    <p:extLst>
      <p:ext uri="{BB962C8B-B14F-4D97-AF65-F5344CB8AC3E}">
        <p14:creationId xmlns:p14="http://schemas.microsoft.com/office/powerpoint/2010/main" val="415963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DBFEE4E-E591-62AC-9DC4-F7376D063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757" y="1438733"/>
            <a:ext cx="6811326" cy="180047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7A0B7D6-6828-AC15-D7B2-CB149AFCD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297" y="984379"/>
            <a:ext cx="6830378" cy="22863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D2AB86E-9DEB-E686-8BC3-56A9F0180C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2665" y="3186467"/>
            <a:ext cx="6687483" cy="149563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71E020E-4EC1-5A1B-8224-076ADBC9FA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560" y="4682101"/>
            <a:ext cx="6620799" cy="1419423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B2893197-5EAB-43CA-630D-A74AB0643370}"/>
              </a:ext>
            </a:extLst>
          </p:cNvPr>
          <p:cNvSpPr txBox="1"/>
          <p:nvPr/>
        </p:nvSpPr>
        <p:spPr>
          <a:xfrm>
            <a:off x="8548254" y="1432544"/>
            <a:ext cx="2937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Incluir la funcionalidad para que cuando la dirección sea la misma del paciente  trae la información del paciente, si es la dirección de solicitante trae la información del solicitante y si es otra dirección  se debe permitir diligenciar.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8B3FA39C-8785-7DC8-43DF-BC5A3B462C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9296" y="1251635"/>
            <a:ext cx="6830377" cy="466790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77D5FD0F-8F08-7768-3F22-BE024B8869C2}"/>
              </a:ext>
            </a:extLst>
          </p:cNvPr>
          <p:cNvSpPr txBox="1"/>
          <p:nvPr/>
        </p:nvSpPr>
        <p:spPr>
          <a:xfrm>
            <a:off x="6262255" y="1331141"/>
            <a:ext cx="124690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400" dirty="0"/>
              <a:t>Otra Dirección</a:t>
            </a:r>
          </a:p>
        </p:txBody>
      </p:sp>
      <p:sp>
        <p:nvSpPr>
          <p:cNvPr id="19" name="Cerrar corchete 18">
            <a:extLst>
              <a:ext uri="{FF2B5EF4-FFF2-40B4-BE49-F238E27FC236}">
                <a16:creationId xmlns:a16="http://schemas.microsoft.com/office/drawing/2014/main" id="{A2C7C5B7-3C24-0E45-546E-318D8F26BCC3}"/>
              </a:ext>
            </a:extLst>
          </p:cNvPr>
          <p:cNvSpPr/>
          <p:nvPr/>
        </p:nvSpPr>
        <p:spPr>
          <a:xfrm>
            <a:off x="7949673" y="1213011"/>
            <a:ext cx="158072" cy="425907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528E4CE-37FE-FF78-7C1D-E7D3857782D0}"/>
              </a:ext>
            </a:extLst>
          </p:cNvPr>
          <p:cNvSpPr txBox="1"/>
          <p:nvPr/>
        </p:nvSpPr>
        <p:spPr>
          <a:xfrm>
            <a:off x="4087839" y="1320603"/>
            <a:ext cx="1246909" cy="3077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Solicitante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B4C7495-7EFF-3F64-E6A2-477832677D5D}"/>
              </a:ext>
            </a:extLst>
          </p:cNvPr>
          <p:cNvSpPr txBox="1"/>
          <p:nvPr/>
        </p:nvSpPr>
        <p:spPr>
          <a:xfrm>
            <a:off x="1896390" y="1331141"/>
            <a:ext cx="1246909" cy="3077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Paciente</a:t>
            </a:r>
          </a:p>
        </p:txBody>
      </p:sp>
    </p:spTree>
    <p:extLst>
      <p:ext uri="{BB962C8B-B14F-4D97-AF65-F5344CB8AC3E}">
        <p14:creationId xmlns:p14="http://schemas.microsoft.com/office/powerpoint/2010/main" val="326925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CC4F7E1-A22B-A1A8-7B66-044DB5302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64" y="526292"/>
            <a:ext cx="6811326" cy="259116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05B8F55-532A-C04C-0FA2-3FF10024E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43" y="3331204"/>
            <a:ext cx="6573167" cy="174331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9C1E0A0-D68A-DA1F-98E5-FA302C9CC6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7412" y="3035888"/>
            <a:ext cx="905001" cy="29531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55AEB41-4D2E-7BF8-A6A1-A3FE2FA230FC}"/>
              </a:ext>
            </a:extLst>
          </p:cNvPr>
          <p:cNvSpPr txBox="1"/>
          <p:nvPr/>
        </p:nvSpPr>
        <p:spPr>
          <a:xfrm>
            <a:off x="7891975" y="1720840"/>
            <a:ext cx="33340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Cuando se selecciona Responsable paciente o responsable solicitante se debe autocompletar la información con la antes registrada. </a:t>
            </a:r>
          </a:p>
          <a:p>
            <a:r>
              <a:rPr lang="es-MX" dirty="0"/>
              <a:t>Cuando es un responsable nuevo de debe permitir diligenciar la información. La dirección se debe registrar por el botón de Adicional dirección para que tenga la estructura de direcciones.</a:t>
            </a:r>
          </a:p>
          <a:p>
            <a:r>
              <a:rPr lang="es-MX" dirty="0"/>
              <a:t>Cuando el paciente es el responsable en parentesco de be quedar PACIENTE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09FED44-B790-C489-14D0-A954B4AACB6E}"/>
              </a:ext>
            </a:extLst>
          </p:cNvPr>
          <p:cNvSpPr txBox="1"/>
          <p:nvPr/>
        </p:nvSpPr>
        <p:spPr>
          <a:xfrm>
            <a:off x="7891975" y="408357"/>
            <a:ext cx="3052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Cambiar etiqueta de DATOS RESPONSABLE PACIENTE por DATOS PERSONA A CARGO</a:t>
            </a:r>
          </a:p>
        </p:txBody>
      </p:sp>
    </p:spTree>
    <p:extLst>
      <p:ext uri="{BB962C8B-B14F-4D97-AF65-F5344CB8AC3E}">
        <p14:creationId xmlns:p14="http://schemas.microsoft.com/office/powerpoint/2010/main" val="238806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6E96AB9-BAA3-17EE-FA75-403F86BDCD5D}"/>
              </a:ext>
            </a:extLst>
          </p:cNvPr>
          <p:cNvSpPr txBox="1"/>
          <p:nvPr/>
        </p:nvSpPr>
        <p:spPr>
          <a:xfrm>
            <a:off x="513347" y="802106"/>
            <a:ext cx="100904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Tener en Cuenta:</a:t>
            </a:r>
          </a:p>
          <a:p>
            <a:r>
              <a:rPr lang="es-MX" dirty="0"/>
              <a:t>Los campos de teléfono y celular deben solicitar 10 dígitos.</a:t>
            </a:r>
          </a:p>
          <a:p>
            <a:r>
              <a:rPr lang="es-MX" dirty="0"/>
              <a:t>El departamento, municipio y localidad debe ser de acuerdo al CRM</a:t>
            </a:r>
          </a:p>
          <a:p>
            <a:r>
              <a:rPr lang="es-MX" dirty="0"/>
              <a:t>El parentesco debe corresponder a la información del CRM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56054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248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P Rodriguez</dc:creator>
  <cp:lastModifiedBy>Diana P Rodriguez</cp:lastModifiedBy>
  <cp:revision>16</cp:revision>
  <dcterms:created xsi:type="dcterms:W3CDTF">2022-09-19T19:59:19Z</dcterms:created>
  <dcterms:modified xsi:type="dcterms:W3CDTF">2022-09-19T21:25:04Z</dcterms:modified>
</cp:coreProperties>
</file>